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64EC-D885-415C-94A6-4FACE65FB7AA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BE37-B84F-4169-AD84-7F8B9BE17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457199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Diabetes Associated Disparities Zip code 75227</a:t>
            </a:r>
            <a:endParaRPr lang="en-US" sz="18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76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11430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00200" y="114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15200" y="114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Community Level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05600" y="1371600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1981200"/>
            <a:ext cx="2743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Food Desert/No access to fresh produce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Lack of Nutrition Education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Lack of Cooking Education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Safety (Dogs/street lights)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Parks and Recreations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Public Transport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Nutrition and PA in schools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Access to health care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Lack of support groups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Education related to health care options for Uninsured people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24200" y="1981200"/>
            <a:ext cx="1199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Pre-diabetes</a:t>
            </a:r>
          </a:p>
          <a:p>
            <a:r>
              <a:rPr lang="en-US" sz="1400" dirty="0" smtClean="0"/>
              <a:t>Family history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1981200"/>
            <a:ext cx="82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Diabetes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81800" y="1981200"/>
            <a:ext cx="1849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Education and Support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867400" y="2133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620000" y="220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5146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105400" y="2514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29400" y="2514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600200" y="1676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24400" y="2819400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Undiagnosed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172200" y="281940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Diagnosed</a:t>
            </a:r>
            <a:endParaRPr lang="en-US" sz="12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315200" y="160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172200" y="1600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114800" y="1600200"/>
            <a:ext cx="3200401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24400" y="3352800"/>
            <a:ext cx="793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Screening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6576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8200" y="3810000"/>
            <a:ext cx="10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Treatment</a:t>
            </a:r>
          </a:p>
          <a:p>
            <a:r>
              <a:rPr lang="en-US" sz="1200" dirty="0" smtClean="0"/>
              <a:t>Management</a:t>
            </a:r>
            <a:endParaRPr lang="en-US" sz="12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105400" y="3048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105400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71800" y="2743200"/>
            <a:ext cx="1502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Prevention</a:t>
            </a:r>
          </a:p>
          <a:p>
            <a:r>
              <a:rPr lang="en-US" sz="1200" dirty="0" smtClean="0"/>
              <a:t>Obesity reduction</a:t>
            </a:r>
          </a:p>
          <a:p>
            <a:r>
              <a:rPr lang="en-US" sz="1200" dirty="0" smtClean="0"/>
              <a:t>Weight Management</a:t>
            </a:r>
            <a:endParaRPr lang="en-US" sz="12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629400" y="3048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096000" y="3276600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Treatment </a:t>
            </a:r>
          </a:p>
          <a:p>
            <a:r>
              <a:rPr lang="en-US" sz="1200" dirty="0" smtClean="0"/>
              <a:t>adherence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096000" y="3886200"/>
            <a:ext cx="10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Management</a:t>
            </a:r>
            <a:endParaRPr lang="en-US" sz="1200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6294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086600" y="2438400"/>
            <a:ext cx="21098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Nutrition education/training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Fresh food purchase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Healthy meal planning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Cooking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Healthy eating</a:t>
            </a:r>
          </a:p>
          <a:p>
            <a:r>
              <a:rPr lang="en-US" sz="1200" dirty="0" smtClean="0"/>
              <a:t>Physical Activity Promotion</a:t>
            </a:r>
          </a:p>
          <a:p>
            <a:r>
              <a:rPr lang="en-US" sz="1200" dirty="0" smtClean="0"/>
              <a:t>Developing Self Esteem</a:t>
            </a:r>
          </a:p>
          <a:p>
            <a:r>
              <a:rPr lang="en-US" sz="1200" dirty="0" smtClean="0"/>
              <a:t>Behavior change</a:t>
            </a:r>
          </a:p>
          <a:p>
            <a:r>
              <a:rPr lang="en-US" sz="1200" dirty="0" smtClean="0"/>
              <a:t>Participation in support groups</a:t>
            </a:r>
          </a:p>
          <a:p>
            <a:r>
              <a:rPr lang="en-US" sz="1200" dirty="0" smtClean="0"/>
              <a:t>Diabetes monitoring</a:t>
            </a:r>
          </a:p>
          <a:p>
            <a:r>
              <a:rPr lang="en-US" sz="1200" dirty="0" smtClean="0"/>
              <a:t>Transportation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1400" b="1" dirty="0" smtClean="0"/>
              <a:t>Community Level Actions: 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Community Safety (Dogs)</a:t>
            </a:r>
          </a:p>
          <a:p>
            <a:r>
              <a:rPr lang="en-US" sz="1400" dirty="0" smtClean="0"/>
              <a:t>311 </a:t>
            </a:r>
            <a:r>
              <a:rPr lang="en-US" sz="1400" dirty="0" smtClean="0"/>
              <a:t>call by residents and community leaders</a:t>
            </a:r>
            <a:endParaRPr lang="en-US" sz="1400" dirty="0" smtClean="0"/>
          </a:p>
          <a:p>
            <a:r>
              <a:rPr lang="en-US" sz="1400" dirty="0" smtClean="0"/>
              <a:t>Talk to the city about regular round ups of stray dogs. </a:t>
            </a:r>
            <a:r>
              <a:rPr lang="en-US" sz="1400" dirty="0" smtClean="0"/>
              <a:t>Contact </a:t>
            </a:r>
            <a:r>
              <a:rPr lang="en-US" sz="1400" dirty="0" smtClean="0"/>
              <a:t>local elected officials who can impact </a:t>
            </a:r>
            <a:r>
              <a:rPr lang="en-US" sz="1400" dirty="0" smtClean="0"/>
              <a:t>change/progress.</a:t>
            </a:r>
            <a:endParaRPr lang="en-US" sz="1000" dirty="0"/>
          </a:p>
          <a:p>
            <a:pPr>
              <a:buNone/>
            </a:pPr>
            <a:r>
              <a:rPr lang="en-US" sz="1400" b="1" dirty="0" smtClean="0"/>
              <a:t>Fresh  </a:t>
            </a:r>
            <a:r>
              <a:rPr lang="en-US" sz="1400" b="1" dirty="0"/>
              <a:t>F</a:t>
            </a:r>
            <a:r>
              <a:rPr lang="en-US" sz="1400" b="1" dirty="0" smtClean="0"/>
              <a:t>arm produce</a:t>
            </a:r>
          </a:p>
          <a:p>
            <a:r>
              <a:rPr lang="en-US" sz="1400" dirty="0" smtClean="0"/>
              <a:t>Approaching Super stores to have  better produce and promoting fresh food </a:t>
            </a:r>
            <a:r>
              <a:rPr lang="en-US" sz="1400" dirty="0" smtClean="0"/>
              <a:t>sales </a:t>
            </a:r>
            <a:r>
              <a:rPr lang="en-US" sz="1400" dirty="0" err="1" smtClean="0"/>
              <a:t>i.e</a:t>
            </a:r>
            <a:r>
              <a:rPr lang="en-US" sz="1400" dirty="0" smtClean="0"/>
              <a:t> Fiesta doesn’t have the healthiest offerings and </a:t>
            </a:r>
            <a:r>
              <a:rPr lang="en-US" sz="1400" dirty="0" err="1" smtClean="0"/>
              <a:t>Minyard’s</a:t>
            </a:r>
            <a:r>
              <a:rPr lang="en-US" sz="1400" dirty="0" smtClean="0"/>
              <a:t> vegetables are not very </a:t>
            </a:r>
            <a:r>
              <a:rPr lang="en-US" sz="1400" dirty="0" smtClean="0"/>
              <a:t>fresh. </a:t>
            </a:r>
            <a:r>
              <a:rPr lang="en-US" sz="1400" dirty="0" err="1" smtClean="0"/>
              <a:t>Walmart</a:t>
            </a:r>
            <a:r>
              <a:rPr lang="en-US" sz="1400" dirty="0" smtClean="0"/>
              <a:t> </a:t>
            </a:r>
            <a:r>
              <a:rPr lang="en-US" sz="1400" dirty="0" smtClean="0"/>
              <a:t>is a distance away.</a:t>
            </a:r>
            <a:endParaRPr lang="en-US" sz="1400" dirty="0" smtClean="0"/>
          </a:p>
          <a:p>
            <a:r>
              <a:rPr lang="en-US" sz="1400" dirty="0" smtClean="0"/>
              <a:t>Farmers Markets</a:t>
            </a:r>
          </a:p>
          <a:p>
            <a:r>
              <a:rPr lang="en-US" sz="1400" dirty="0" smtClean="0"/>
              <a:t>Convincing convenience stores to have healthy options and separate portions for children</a:t>
            </a:r>
          </a:p>
          <a:p>
            <a:r>
              <a:rPr lang="en-US" sz="1400" dirty="0" smtClean="0"/>
              <a:t>Mobile fresh produce sale DHWI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Public Transportation</a:t>
            </a:r>
          </a:p>
          <a:p>
            <a:r>
              <a:rPr lang="en-US" sz="1400" dirty="0" smtClean="0"/>
              <a:t>Approaching transporting authorities for more frequent buses on selected routes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Parks and Recreation</a:t>
            </a:r>
          </a:p>
          <a:p>
            <a:r>
              <a:rPr lang="en-US" sz="1400" dirty="0" smtClean="0"/>
              <a:t>Approaching  the department to develop some public parks with community </a:t>
            </a:r>
            <a:r>
              <a:rPr lang="en-US" sz="1400" dirty="0" smtClean="0"/>
              <a:t>help</a:t>
            </a:r>
          </a:p>
          <a:p>
            <a:r>
              <a:rPr lang="en-US" sz="1400" dirty="0" smtClean="0"/>
              <a:t>Pleasant Oaks Recreation Center is closed for remodeling, </a:t>
            </a:r>
            <a:r>
              <a:rPr lang="en-US" sz="1400" dirty="0" smtClean="0"/>
              <a:t>(it </a:t>
            </a:r>
            <a:r>
              <a:rPr lang="en-US" sz="1400" dirty="0" smtClean="0"/>
              <a:t>is scheduled to re-open Fall, 2014</a:t>
            </a:r>
            <a:r>
              <a:rPr lang="en-US" sz="1400" dirty="0" smtClean="0"/>
              <a:t>.)</a:t>
            </a:r>
          </a:p>
          <a:p>
            <a:r>
              <a:rPr lang="en-US" sz="1400" dirty="0" smtClean="0"/>
              <a:t>Talk to YMCA and other Gyms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Nutrition and Cooking education</a:t>
            </a:r>
          </a:p>
          <a:p>
            <a:r>
              <a:rPr lang="en-US" sz="1400" dirty="0" smtClean="0"/>
              <a:t>Regular events in churches  and community centers</a:t>
            </a:r>
          </a:p>
          <a:p>
            <a:r>
              <a:rPr lang="en-US" sz="1400" dirty="0" smtClean="0"/>
              <a:t>Using experienced community members and block </a:t>
            </a:r>
            <a:r>
              <a:rPr lang="en-US" sz="1400" dirty="0" smtClean="0"/>
              <a:t>captains</a:t>
            </a:r>
          </a:p>
          <a:p>
            <a:r>
              <a:rPr lang="en-US" sz="1400" dirty="0" smtClean="0"/>
              <a:t>Integrated efforts by CHC partners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Diabetes education</a:t>
            </a:r>
          </a:p>
          <a:p>
            <a:r>
              <a:rPr lang="en-US" sz="1400" dirty="0" smtClean="0"/>
              <a:t>Prevention, treatment and management Education</a:t>
            </a:r>
          </a:p>
          <a:p>
            <a:r>
              <a:rPr lang="en-US" sz="1400" dirty="0" smtClean="0"/>
              <a:t>Health care access</a:t>
            </a:r>
            <a:r>
              <a:rPr lang="en-US" sz="1400" dirty="0" smtClean="0"/>
              <a:t>: </a:t>
            </a:r>
            <a:endParaRPr lang="en-US" sz="1400" dirty="0" smtClean="0"/>
          </a:p>
          <a:p>
            <a:r>
              <a:rPr lang="en-US" sz="1400" dirty="0" smtClean="0"/>
              <a:t>Support </a:t>
            </a:r>
            <a:r>
              <a:rPr lang="en-US" sz="1400" dirty="0" smtClean="0"/>
              <a:t>groups /</a:t>
            </a:r>
            <a:r>
              <a:rPr lang="en-US" sz="1400" dirty="0" smtClean="0"/>
              <a:t>blocks</a:t>
            </a:r>
          </a:p>
          <a:p>
            <a:r>
              <a:rPr lang="en-US" sz="1400" dirty="0" smtClean="0"/>
              <a:t>Develop block captains for door to door campaigns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Nutrition and PA education in Schools</a:t>
            </a:r>
          </a:p>
          <a:p>
            <a:r>
              <a:rPr lang="en-US" sz="1400" dirty="0" smtClean="0"/>
              <a:t>Contact DCISC to find out current status</a:t>
            </a:r>
          </a:p>
          <a:p>
            <a:r>
              <a:rPr lang="en-US" sz="1400" dirty="0" smtClean="0"/>
              <a:t>United way/ GDCC/ childhood obesity groups??</a:t>
            </a:r>
          </a:p>
          <a:p>
            <a:r>
              <a:rPr lang="en-US" sz="1400" dirty="0" smtClean="0"/>
              <a:t>School lunch Menu/ health policy/ school gardening </a:t>
            </a:r>
          </a:p>
          <a:p>
            <a:endParaRPr lang="en-US" sz="1400" dirty="0"/>
          </a:p>
          <a:p>
            <a:pPr>
              <a:buNone/>
            </a:pPr>
            <a:r>
              <a:rPr lang="en-US" sz="1400" b="1" dirty="0" smtClean="0"/>
              <a:t>Integration of all the events/programs in the area</a:t>
            </a:r>
          </a:p>
          <a:p>
            <a:r>
              <a:rPr lang="en-US" sz="1400" dirty="0" smtClean="0"/>
              <a:t>Using Healthy North Texas website</a:t>
            </a:r>
          </a:p>
          <a:p>
            <a:r>
              <a:rPr lang="en-US" sz="1400" dirty="0" smtClean="0"/>
              <a:t>Resource </a:t>
            </a:r>
            <a:r>
              <a:rPr lang="en-US" sz="1400" dirty="0" smtClean="0"/>
              <a:t>s/events sharing </a:t>
            </a:r>
            <a:r>
              <a:rPr lang="en-US" sz="1400" dirty="0" smtClean="0"/>
              <a:t>through HNT</a:t>
            </a:r>
          </a:p>
          <a:p>
            <a:r>
              <a:rPr lang="en-US" sz="1400" dirty="0" smtClean="0"/>
              <a:t>Advertising the events through churches/ schools</a:t>
            </a:r>
          </a:p>
          <a:p>
            <a:r>
              <a:rPr lang="en-US" sz="1400" dirty="0" smtClean="0"/>
              <a:t>Supporting/complimenting  all the events /collaborative events</a:t>
            </a:r>
          </a:p>
          <a:p>
            <a:endParaRPr lang="en-US" sz="1400" b="1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1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356</Words>
  <Application>Microsoft Office PowerPoint</Application>
  <PresentationFormat>On-screen Show (4:3)</PresentationFormat>
  <Paragraphs>90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Diabetes Associated Disparities Zip code 75227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Associated Disparities</dc:title>
  <dc:creator>sushma</dc:creator>
  <cp:lastModifiedBy>sushma</cp:lastModifiedBy>
  <cp:revision>31</cp:revision>
  <dcterms:created xsi:type="dcterms:W3CDTF">2014-03-09T07:13:49Z</dcterms:created>
  <dcterms:modified xsi:type="dcterms:W3CDTF">2014-03-10T01:42:23Z</dcterms:modified>
</cp:coreProperties>
</file>